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1" r:id="rId5"/>
    <p:sldMasterId id="2147483672" r:id="rId6"/>
  </p:sldMasterIdLst>
  <p:notesMasterIdLst>
    <p:notesMasterId r:id="rId7"/>
  </p:notesMasterIdLst>
  <p:sldIdLst>
    <p:sldId id="256" r:id="rId8"/>
    <p:sldId id="257" r:id="rId9"/>
  </p:sldIdLst>
  <p:sldSz cy="9601200" cx="73152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0AD0A63-6195-43F5-89AF-47B9F206013B}">
  <a:tblStyle styleId="{10AD0A63-6195-43F5-89AF-47B9F206013B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653617fe42_1_94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7" name="Google Shape;167;g1653617fe42_1_94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1653617fe42_1_94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653617fe42_1_10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74" name="Google Shape;174;g1653617fe42_1_10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1653617fe42_1_10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4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type="ctrTitle"/>
          </p:nvPr>
        </p:nvSpPr>
        <p:spPr>
          <a:xfrm>
            <a:off x="549275" y="2982913"/>
            <a:ext cx="62166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5"/>
          <p:cNvSpPr txBox="1"/>
          <p:nvPr>
            <p:ph idx="1" type="subTitle"/>
          </p:nvPr>
        </p:nvSpPr>
        <p:spPr>
          <a:xfrm>
            <a:off x="1096963" y="5440363"/>
            <a:ext cx="5121300" cy="24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97" name="Google Shape;97;p15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5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5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65125" y="2239963"/>
            <a:ext cx="65850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03" name="Google Shape;103;p16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6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6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577850" y="6169025"/>
            <a:ext cx="6218100" cy="19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577850" y="4068763"/>
            <a:ext cx="6218100" cy="21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109" name="Google Shape;109;p17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7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7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65125" y="2239963"/>
            <a:ext cx="32163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115" name="Google Shape;115;p18"/>
          <p:cNvSpPr txBox="1"/>
          <p:nvPr>
            <p:ph idx="2" type="body"/>
          </p:nvPr>
        </p:nvSpPr>
        <p:spPr>
          <a:xfrm>
            <a:off x="3733800" y="2239963"/>
            <a:ext cx="32163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116" name="Google Shape;116;p18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8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8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365125" y="384175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65125" y="2149475"/>
            <a:ext cx="3232200" cy="895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122" name="Google Shape;122;p19"/>
          <p:cNvSpPr txBox="1"/>
          <p:nvPr>
            <p:ph idx="2" type="body"/>
          </p:nvPr>
        </p:nvSpPr>
        <p:spPr>
          <a:xfrm>
            <a:off x="365125" y="3044825"/>
            <a:ext cx="3232200" cy="55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123" name="Google Shape;123;p19"/>
          <p:cNvSpPr txBox="1"/>
          <p:nvPr>
            <p:ph idx="3" type="body"/>
          </p:nvPr>
        </p:nvSpPr>
        <p:spPr>
          <a:xfrm>
            <a:off x="3716338" y="2149475"/>
            <a:ext cx="3233700" cy="895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124" name="Google Shape;124;p19"/>
          <p:cNvSpPr txBox="1"/>
          <p:nvPr>
            <p:ph idx="4" type="body"/>
          </p:nvPr>
        </p:nvSpPr>
        <p:spPr>
          <a:xfrm>
            <a:off x="3716338" y="3044825"/>
            <a:ext cx="3233700" cy="55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125" name="Google Shape;125;p19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9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9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0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0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0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365125" y="382588"/>
            <a:ext cx="2406600" cy="162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1"/>
          <p:cNvSpPr txBox="1"/>
          <p:nvPr>
            <p:ph idx="1" type="body"/>
          </p:nvPr>
        </p:nvSpPr>
        <p:spPr>
          <a:xfrm>
            <a:off x="2860675" y="382588"/>
            <a:ext cx="4089300" cy="81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136" name="Google Shape;136;p21"/>
          <p:cNvSpPr txBox="1"/>
          <p:nvPr>
            <p:ph idx="2" type="body"/>
          </p:nvPr>
        </p:nvSpPr>
        <p:spPr>
          <a:xfrm>
            <a:off x="365125" y="2009775"/>
            <a:ext cx="2406600" cy="6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137" name="Google Shape;137;p21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1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1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1433513" y="6721475"/>
            <a:ext cx="4389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2"/>
          <p:cNvSpPr/>
          <p:nvPr>
            <p:ph idx="2" type="pic"/>
          </p:nvPr>
        </p:nvSpPr>
        <p:spPr>
          <a:xfrm>
            <a:off x="1433513" y="857250"/>
            <a:ext cx="4389300" cy="57609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1433513" y="7513638"/>
            <a:ext cx="4389300" cy="11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144" name="Google Shape;144;p22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2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2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3"/>
          <p:cNvSpPr txBox="1"/>
          <p:nvPr>
            <p:ph idx="1" type="body"/>
          </p:nvPr>
        </p:nvSpPr>
        <p:spPr>
          <a:xfrm rot="5400000">
            <a:off x="489725" y="2115313"/>
            <a:ext cx="6335700" cy="6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50" name="Google Shape;150;p23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3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3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/>
          <p:nvPr>
            <p:ph type="title"/>
          </p:nvPr>
        </p:nvSpPr>
        <p:spPr>
          <a:xfrm rot="5400000">
            <a:off x="2032024" y="3657713"/>
            <a:ext cx="8190000" cy="16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 rot="5400000">
            <a:off x="-1336662" y="2087664"/>
            <a:ext cx="8190000" cy="47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56" name="Google Shape;156;p24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4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4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title"/>
          </p:nvPr>
        </p:nvSpPr>
        <p:spPr>
          <a:xfrm>
            <a:off x="365125" y="382587"/>
            <a:ext cx="6573900" cy="15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5"/>
          <p:cNvSpPr txBox="1"/>
          <p:nvPr>
            <p:ph idx="1" type="body"/>
          </p:nvPr>
        </p:nvSpPr>
        <p:spPr>
          <a:xfrm>
            <a:off x="365125" y="2246312"/>
            <a:ext cx="6578700" cy="6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5800">
            <a:noAutofit/>
          </a:bodyPr>
          <a:lstStyle>
            <a:lvl1pPr indent="-228600" lvl="0" marL="45720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rtl="0" algn="l">
              <a:lnSpc>
                <a:spcPct val="87000"/>
              </a:lnSpc>
              <a:spcBef>
                <a:spcPts val="1400"/>
              </a:spcBef>
              <a:spcAft>
                <a:spcPts val="0"/>
              </a:spcAft>
              <a:buSzPts val="3000"/>
              <a:buNone/>
              <a:defRPr/>
            </a:lvl2pPr>
            <a:lvl3pPr indent="-228600" lvl="2" marL="1371600" rtl="0" algn="l">
              <a:lnSpc>
                <a:spcPct val="87000"/>
              </a:lnSpc>
              <a:spcBef>
                <a:spcPts val="1100"/>
              </a:spcBef>
              <a:spcAft>
                <a:spcPts val="0"/>
              </a:spcAft>
              <a:buSzPts val="2500"/>
              <a:buNone/>
              <a:defRPr/>
            </a:lvl3pPr>
            <a:lvl4pPr indent="-228600" lvl="3" marL="1828800" rtl="0" algn="l">
              <a:lnSpc>
                <a:spcPct val="87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/>
            </a:lvl4pPr>
            <a:lvl5pPr indent="-228600" lvl="4" marL="2286000" rtl="0" algn="l">
              <a:lnSpc>
                <a:spcPct val="87000"/>
              </a:lnSpc>
              <a:spcBef>
                <a:spcPts val="500"/>
              </a:spcBef>
              <a:spcAft>
                <a:spcPts val="0"/>
              </a:spcAft>
              <a:buSzPts val="2100"/>
              <a:buNone/>
              <a:defRPr/>
            </a:lvl5pPr>
            <a:lvl6pPr indent="-228600" lvl="5" marL="27432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6pPr>
            <a:lvl7pPr indent="-228600" lvl="6" marL="32004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7pPr>
            <a:lvl8pPr indent="-228600" lvl="7" marL="36576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8pPr>
            <a:lvl9pPr indent="-228600" lvl="8" marL="4114800" rtl="0" algn="l">
              <a:lnSpc>
                <a:spcPct val="87000"/>
              </a:lnSpc>
              <a:spcBef>
                <a:spcPts val="200"/>
              </a:spcBef>
              <a:spcAft>
                <a:spcPts val="200"/>
              </a:spcAft>
              <a:buSzPts val="2100"/>
              <a:buNone/>
              <a:defRPr/>
            </a:lvl9pPr>
          </a:lstStyle>
          <a:p/>
        </p:txBody>
      </p:sp>
      <p:sp>
        <p:nvSpPr>
          <p:cNvPr id="162" name="Google Shape;162;p25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5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" name="Google Shape;164;p25"/>
          <p:cNvSpPr txBox="1"/>
          <p:nvPr>
            <p:ph idx="12" type="sldNum"/>
          </p:nvPr>
        </p:nvSpPr>
        <p:spPr>
          <a:xfrm>
            <a:off x="5241925" y="8742362"/>
            <a:ext cx="1698600" cy="6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0" lvl="0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idx="1" type="body"/>
          </p:nvPr>
        </p:nvSpPr>
        <p:spPr>
          <a:xfrm>
            <a:off x="365125" y="2239963"/>
            <a:ext cx="65850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170" name="Google Shape;17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1" name="Google Shape;171;p26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{10AD0A63-6195-43F5-89AF-47B9F206013B}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Stage </a:t>
                      </a:r>
                      <a:r>
                        <a:rPr lang="en-US" sz="1600"/>
                        <a:t>3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800"/>
                        <a:t>The Circus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Course Designer: Ken Wang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100"/>
                        <a:t>The Circus is a 26 round, 130 point, COMSTOCK Long course. There are 10 USPSA targets and 6 steel targets. The best 2 hits per target will score.  Steel must fall to score.</a:t>
                      </a:r>
                      <a:endParaRPr sz="11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The handgun start position is standing with feet touching the start stick, facing uprange with wrists above shoulders. Handgun is loaded and holstered. 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PCC start position is standing with feet touching the start stick with PCC loaded, stock on belt, safety on.</a:t>
                      </a:r>
                      <a:endParaRPr sz="11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On the audible start signal</a:t>
                      </a:r>
                      <a:r>
                        <a:rPr lang="en-US" sz="1100"/>
                        <a:t>, </a:t>
                      </a: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engage all targets from on top of the balance beams.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7" name="Google Shape;177;p27"/>
          <p:cNvGraphicFramePr/>
          <p:nvPr/>
        </p:nvGraphicFramePr>
        <p:xfrm>
          <a:off x="158750" y="18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{10AD0A63-6195-43F5-89AF-47B9F206013B}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</a:t>
                      </a:r>
                      <a:r>
                        <a:rPr b="1" lang="en-US" sz="2000"/>
                        <a:t>3</a:t>
                      </a:r>
                      <a:endParaRPr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-US" sz="2000"/>
                        <a:t>The Circus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</a:t>
                      </a:r>
                      <a:r>
                        <a:rPr b="1" lang="en-US" sz="1200"/>
                        <a:t>Ken Wang</a:t>
                      </a:r>
                      <a:endParaRPr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178" name="Google Shape;17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750" y="217175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179" name="Google Shape;17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20336" y="217180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7"/>
          <p:cNvPicPr preferRelativeResize="0"/>
          <p:nvPr/>
        </p:nvPicPr>
        <p:blipFill rotWithShape="1">
          <a:blip r:embed="rId4">
            <a:alphaModFix/>
          </a:blip>
          <a:srcRect b="0" l="23183" r="28183" t="0"/>
          <a:stretch/>
        </p:blipFill>
        <p:spPr>
          <a:xfrm>
            <a:off x="158750" y="1326375"/>
            <a:ext cx="6997699" cy="8093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